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7" d="100"/>
          <a:sy n="67" d="100"/>
        </p:scale>
        <p:origin x="572" y="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B7A9C6-2FA8-45F3-B7FB-72F882D2D6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294D5DA-A415-482B-9144-8FB0D31162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F92160-3A67-48D7-8FD7-31906A4C8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841A-6316-4924-92B0-074E4D3AB1C9}" type="datetimeFigureOut">
              <a:rPr lang="es-CR" smtClean="0"/>
              <a:t>22/7/2022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E3696C-EA48-43FE-A9C7-B72ED95D7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245719-7544-410E-BC0E-9DBCB14CD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A051B-7814-496B-B90C-DDE49CEBAAB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626441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AD8784-C0B1-4010-9542-073CC3B02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5E72CEE-7B3B-45D9-B8A9-A52165A2C6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E04770-8B82-4657-A3B7-A6DB81A7E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841A-6316-4924-92B0-074E4D3AB1C9}" type="datetimeFigureOut">
              <a:rPr lang="es-CR" smtClean="0"/>
              <a:t>22/7/2022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9DAF93-15D9-4006-A2DC-85133F01A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8DB635-9378-456D-869F-EF2BF3F01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A051B-7814-496B-B90C-DDE49CEBAAB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6532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C968D66-2649-409A-9D79-AB050E9E10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DAC6C8A-7DAA-4667-9E80-AE4056B00B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250869-F88B-4E4A-9D5C-3B31DEEDE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841A-6316-4924-92B0-074E4D3AB1C9}" type="datetimeFigureOut">
              <a:rPr lang="es-CR" smtClean="0"/>
              <a:t>22/7/2022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E17B9F-5485-4DC4-9C0E-7BE313E27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E42071-ADC6-45E1-9C72-71A58B2B5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A051B-7814-496B-B90C-DDE49CEBAAB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69694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6436F-66D6-4A53-AE1D-94EC4DD5F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A3D6B0-502A-41F9-98B3-A6F5E889D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2ABCB7-6D1A-4538-AE79-6E075A9EB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841A-6316-4924-92B0-074E4D3AB1C9}" type="datetimeFigureOut">
              <a:rPr lang="es-CR" smtClean="0"/>
              <a:t>22/7/2022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FCC230-D7C0-482B-85C9-F7E7EEA3F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1EC71E-A92B-4ECB-A1D7-997E9E0DE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A051B-7814-496B-B90C-DDE49CEBAAB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77341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4B5C73-0C3B-4E81-9409-B7B7586F3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011D69-03BA-42B9-ACB9-CDC9C40912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80BB2F-903C-4FB2-A872-94699D9B8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841A-6316-4924-92B0-074E4D3AB1C9}" type="datetimeFigureOut">
              <a:rPr lang="es-CR" smtClean="0"/>
              <a:t>22/7/2022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32AAAF-985F-4058-AB36-A46133DFF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041B73-5A1C-4EA7-BE3D-1960A540E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A051B-7814-496B-B90C-DDE49CEBAAB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15175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E485E2-0845-44AF-BA7B-5A1B78D58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F05A1F-C696-4747-A5BC-1C01CE44FC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AA58D5C-1763-4CB0-AA36-B7C2FD2C9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D067E4-8444-4D42-9C19-E43EC250E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841A-6316-4924-92B0-074E4D3AB1C9}" type="datetimeFigureOut">
              <a:rPr lang="es-CR" smtClean="0"/>
              <a:t>22/7/2022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1088DD-7AE9-478A-8F85-0003F11B5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B3F255C-2F08-4FFA-8D15-B5B4D599A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A051B-7814-496B-B90C-DDE49CEBAAB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1715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B51781-6912-478C-9130-FE17FD4E6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03F8D87-0251-4482-A783-DD07960FD5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FA33AFF-6DFC-4758-9169-86A836CF73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AB08F62-66D0-4888-9AEB-D6AE093C56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0944064-D184-4B44-8926-F846B686D9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CAA3D0F-73D7-4D6B-B134-2C6029423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841A-6316-4924-92B0-074E4D3AB1C9}" type="datetimeFigureOut">
              <a:rPr lang="es-CR" smtClean="0"/>
              <a:t>22/7/2022</a:t>
            </a:fld>
            <a:endParaRPr lang="es-C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EA80285-9E48-46EE-9ADB-188958BFA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44EB46A-4284-490A-B7AC-0231F3AE1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A051B-7814-496B-B90C-DDE49CEBAAB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019801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069CA7-6122-4B71-B2DC-2801BDA5E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E1A262-8EBF-40D0-8632-7E33EC3DB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841A-6316-4924-92B0-074E4D3AB1C9}" type="datetimeFigureOut">
              <a:rPr lang="es-CR" smtClean="0"/>
              <a:t>22/7/2022</a:t>
            </a:fld>
            <a:endParaRPr lang="es-C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061B75A-57AC-4A9F-B5B6-638207F82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17A0A22-7523-40DA-B200-C5656A91C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A051B-7814-496B-B90C-DDE49CEBAAB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56427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AFD24F-D81E-418F-9187-C33A8CAD4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841A-6316-4924-92B0-074E4D3AB1C9}" type="datetimeFigureOut">
              <a:rPr lang="es-CR" smtClean="0"/>
              <a:t>22/7/2022</a:t>
            </a:fld>
            <a:endParaRPr lang="es-C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17A218C-E70D-49F2-A144-AD8307C8D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5A4A878-5EA9-4F12-889A-23C5653FC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A051B-7814-496B-B90C-DDE49CEBAAB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622148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5B1233-F89F-4EF9-B6B0-39A870FA3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5C52A7-16AE-4FD6-B8C0-6A689B288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E729D07-D48C-4683-88D8-E20CD6EE8B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5F344F-8C94-44A9-9DDB-EAE6609C9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841A-6316-4924-92B0-074E4D3AB1C9}" type="datetimeFigureOut">
              <a:rPr lang="es-CR" smtClean="0"/>
              <a:t>22/7/2022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0B37617-59B4-4868-B525-B77CF1EFD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C767EAD-04F5-4E9B-AEDD-959BB4276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A051B-7814-496B-B90C-DDE49CEBAAB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90944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7398FB-45FD-427B-B2CF-9C3443F04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081C528-3025-42A6-B97F-006A1F6FE3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8DD8DE1-ACE6-43BA-8FC1-B03417FF81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7836369-6908-46DA-9594-089ECA7FD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841A-6316-4924-92B0-074E4D3AB1C9}" type="datetimeFigureOut">
              <a:rPr lang="es-CR" smtClean="0"/>
              <a:t>22/7/2022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05CB74-B4DB-4728-9EB3-037DA9618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39F82B7-A2DC-4485-B8A8-D1C8ABE1B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A051B-7814-496B-B90C-DDE49CEBAAB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27112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628D97F-5653-41AB-BC0A-F3FC4AE2B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54FC90-42F9-446E-87DE-CDF732AF1F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CF5243-77E5-416F-98E6-DD9F6B745C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1841A-6316-4924-92B0-074E4D3AB1C9}" type="datetimeFigureOut">
              <a:rPr lang="es-CR" smtClean="0"/>
              <a:t>22/7/2022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70E0BA-2419-4358-BEEA-6C557E1EF1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499B02-1DF9-4B09-92D7-73237F9336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A051B-7814-496B-B90C-DDE49CEBAAB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56128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R"/>
          </a:p>
        </p:txBody>
      </p:sp>
      <p:pic>
        <p:nvPicPr>
          <p:cNvPr id="4" name="Imagen 3" descr="imagen que muestra defición de affix" title="imagen"/>
          <p:cNvPicPr/>
          <p:nvPr/>
        </p:nvPicPr>
        <p:blipFill rotWithShape="1">
          <a:blip r:embed="rId2"/>
          <a:srcRect l="27155" t="28565" r="33922" b="19734"/>
          <a:stretch/>
        </p:blipFill>
        <p:spPr bwMode="auto">
          <a:xfrm>
            <a:off x="336000" y="539963"/>
            <a:ext cx="11160000" cy="594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83950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096A8A03-6B79-42C0-A767-7A5C8D9A2814}"/>
              </a:ext>
            </a:extLst>
          </p:cNvPr>
          <p:cNvSpPr/>
          <p:nvPr/>
        </p:nvSpPr>
        <p:spPr>
          <a:xfrm>
            <a:off x="336000" y="369000"/>
            <a:ext cx="11520000" cy="6120000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AAC65FA-9627-49B1-B771-6A83ED240FB7}"/>
              </a:ext>
            </a:extLst>
          </p:cNvPr>
          <p:cNvSpPr txBox="1"/>
          <p:nvPr/>
        </p:nvSpPr>
        <p:spPr>
          <a:xfrm>
            <a:off x="579314" y="539668"/>
            <a:ext cx="6056686" cy="186100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s-MX" sz="8000" dirty="0">
                <a:latin typeface="Amasis MT Pro Black" panose="02040A04050005020304" pitchFamily="18" charset="0"/>
              </a:rPr>
              <a:t>a b l e</a:t>
            </a:r>
            <a:endParaRPr lang="es-CR" sz="8000" dirty="0">
              <a:latin typeface="Amasis MT Pro Black" panose="02040A04050005020304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5BF3F83-0887-449D-925E-6299CB69FD63}"/>
              </a:ext>
            </a:extLst>
          </p:cNvPr>
          <p:cNvSpPr txBox="1"/>
          <p:nvPr/>
        </p:nvSpPr>
        <p:spPr>
          <a:xfrm>
            <a:off x="854026" y="2636901"/>
            <a:ext cx="40250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able</a:t>
            </a:r>
            <a:r>
              <a:rPr lang="es-MX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s-MX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to</a:t>
            </a:r>
            <a:endParaRPr lang="es-CR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7B5BEB8-E975-45EB-88C8-2E3EA3FB721F}"/>
              </a:ext>
            </a:extLst>
          </p:cNvPr>
          <p:cNvSpPr txBox="1"/>
          <p:nvPr/>
        </p:nvSpPr>
        <p:spPr>
          <a:xfrm>
            <a:off x="503886" y="5231098"/>
            <a:ext cx="558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7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Recycl</a:t>
            </a:r>
            <a:r>
              <a:rPr lang="es-MX" sz="7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able</a:t>
            </a:r>
            <a:endParaRPr lang="es-CR" sz="7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pic>
        <p:nvPicPr>
          <p:cNvPr id="9" name="Imagen 8" descr="Icono&#10;&#10;Descripción generada automáticamente">
            <a:extLst>
              <a:ext uri="{FF2B5EF4-FFF2-40B4-BE49-F238E27FC236}">
                <a16:creationId xmlns:a16="http://schemas.microsoft.com/office/drawing/2014/main" id="{C6D95D81-424D-4FF3-8E99-A47ACD89F0A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8517" y="368999"/>
            <a:ext cx="2249514" cy="612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453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096A8A03-6B79-42C0-A767-7A5C8D9A2814}"/>
              </a:ext>
            </a:extLst>
          </p:cNvPr>
          <p:cNvSpPr/>
          <p:nvPr/>
        </p:nvSpPr>
        <p:spPr>
          <a:xfrm>
            <a:off x="336000" y="369000"/>
            <a:ext cx="11520000" cy="6120000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AAC65FA-9627-49B1-B771-6A83ED240FB7}"/>
              </a:ext>
            </a:extLst>
          </p:cNvPr>
          <p:cNvSpPr txBox="1"/>
          <p:nvPr/>
        </p:nvSpPr>
        <p:spPr>
          <a:xfrm>
            <a:off x="579314" y="539668"/>
            <a:ext cx="6056686" cy="203412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s-MX" sz="8800" dirty="0">
                <a:latin typeface="Amasis MT Pro Black" panose="02040A04050005020304" pitchFamily="18" charset="0"/>
              </a:rPr>
              <a:t>e d</a:t>
            </a:r>
            <a:endParaRPr lang="es-CR" sz="8800" dirty="0">
              <a:latin typeface="Amasis MT Pro Black" panose="02040A04050005020304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5BF3F83-0887-449D-925E-6299CB69FD63}"/>
              </a:ext>
            </a:extLst>
          </p:cNvPr>
          <p:cNvSpPr txBox="1"/>
          <p:nvPr/>
        </p:nvSpPr>
        <p:spPr>
          <a:xfrm>
            <a:off x="854026" y="2636901"/>
            <a:ext cx="68619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already</a:t>
            </a:r>
            <a:r>
              <a:rPr lang="es-MX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s-MX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happened</a:t>
            </a:r>
            <a:endParaRPr lang="es-CR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7B5BEB8-E975-45EB-88C8-2E3EA3FB721F}"/>
              </a:ext>
            </a:extLst>
          </p:cNvPr>
          <p:cNvSpPr txBox="1"/>
          <p:nvPr/>
        </p:nvSpPr>
        <p:spPr>
          <a:xfrm>
            <a:off x="503886" y="5231098"/>
            <a:ext cx="558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7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Recycl</a:t>
            </a:r>
            <a:r>
              <a:rPr lang="es-MX" sz="7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ed</a:t>
            </a:r>
            <a:endParaRPr lang="es-CR" sz="7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pic>
        <p:nvPicPr>
          <p:cNvPr id="3" name="Imagen 2" descr="Diagrama&#10;&#10;Descripción generada automáticamente">
            <a:extLst>
              <a:ext uri="{FF2B5EF4-FFF2-40B4-BE49-F238E27FC236}">
                <a16:creationId xmlns:a16="http://schemas.microsoft.com/office/drawing/2014/main" id="{DCCE4B4C-0D7C-40E5-BA5F-4B52D3539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776" y="729000"/>
            <a:ext cx="3707820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680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096A8A03-6B79-42C0-A767-7A5C8D9A2814}"/>
              </a:ext>
            </a:extLst>
          </p:cNvPr>
          <p:cNvSpPr/>
          <p:nvPr/>
        </p:nvSpPr>
        <p:spPr>
          <a:xfrm>
            <a:off x="336000" y="369000"/>
            <a:ext cx="11520000" cy="6120000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AAC65FA-9627-49B1-B771-6A83ED240FB7}"/>
              </a:ext>
            </a:extLst>
          </p:cNvPr>
          <p:cNvSpPr txBox="1"/>
          <p:nvPr/>
        </p:nvSpPr>
        <p:spPr>
          <a:xfrm>
            <a:off x="579314" y="539668"/>
            <a:ext cx="6056686" cy="203412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s-MX" sz="8800" dirty="0">
                <a:latin typeface="Amasis MT Pro Black" panose="02040A04050005020304" pitchFamily="18" charset="0"/>
              </a:rPr>
              <a:t>i n g</a:t>
            </a:r>
            <a:endParaRPr lang="es-CR" sz="8800" dirty="0">
              <a:latin typeface="Amasis MT Pro Black" panose="02040A04050005020304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5BF3F83-0887-449D-925E-6299CB69FD63}"/>
              </a:ext>
            </a:extLst>
          </p:cNvPr>
          <p:cNvSpPr txBox="1"/>
          <p:nvPr/>
        </p:nvSpPr>
        <p:spPr>
          <a:xfrm>
            <a:off x="854026" y="2636901"/>
            <a:ext cx="68619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happening </a:t>
            </a:r>
            <a:r>
              <a:rPr lang="es-MX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now</a:t>
            </a:r>
            <a:endParaRPr lang="es-CR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7B5BEB8-E975-45EB-88C8-2E3EA3FB721F}"/>
              </a:ext>
            </a:extLst>
          </p:cNvPr>
          <p:cNvSpPr txBox="1"/>
          <p:nvPr/>
        </p:nvSpPr>
        <p:spPr>
          <a:xfrm>
            <a:off x="503886" y="5231098"/>
            <a:ext cx="558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7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Protect</a:t>
            </a:r>
            <a:r>
              <a:rPr lang="es-MX" sz="7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ing</a:t>
            </a:r>
            <a:endParaRPr lang="es-CR" sz="7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pic>
        <p:nvPicPr>
          <p:cNvPr id="10" name="Imagen 9" descr="Diagrama&#10;&#10;Descripción generada automáticamente">
            <a:extLst>
              <a:ext uri="{FF2B5EF4-FFF2-40B4-BE49-F238E27FC236}">
                <a16:creationId xmlns:a16="http://schemas.microsoft.com/office/drawing/2014/main" id="{843A4199-3608-432E-A948-81FC2CEB97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607" y="1694655"/>
            <a:ext cx="4998078" cy="391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006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096A8A03-6B79-42C0-A767-7A5C8D9A2814}"/>
              </a:ext>
            </a:extLst>
          </p:cNvPr>
          <p:cNvSpPr/>
          <p:nvPr/>
        </p:nvSpPr>
        <p:spPr>
          <a:xfrm>
            <a:off x="336000" y="369000"/>
            <a:ext cx="11520000" cy="6120000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AAC65FA-9627-49B1-B771-6A83ED240FB7}"/>
              </a:ext>
            </a:extLst>
          </p:cNvPr>
          <p:cNvSpPr txBox="1"/>
          <p:nvPr/>
        </p:nvSpPr>
        <p:spPr>
          <a:xfrm>
            <a:off x="579314" y="539668"/>
            <a:ext cx="6056686" cy="203412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s-MX" sz="8800" dirty="0">
                <a:latin typeface="Amasis MT Pro Black" panose="02040A04050005020304" pitchFamily="18" charset="0"/>
              </a:rPr>
              <a:t>r e</a:t>
            </a:r>
            <a:endParaRPr lang="es-CR" sz="8800" dirty="0">
              <a:latin typeface="Amasis MT Pro Black" panose="02040A04050005020304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5BF3F83-0887-449D-925E-6299CB69FD63}"/>
              </a:ext>
            </a:extLst>
          </p:cNvPr>
          <p:cNvSpPr txBox="1"/>
          <p:nvPr/>
        </p:nvSpPr>
        <p:spPr>
          <a:xfrm>
            <a:off x="854026" y="2636901"/>
            <a:ext cx="68619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again</a:t>
            </a:r>
            <a:endParaRPr lang="es-CR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7B5BEB8-E975-45EB-88C8-2E3EA3FB721F}"/>
              </a:ext>
            </a:extLst>
          </p:cNvPr>
          <p:cNvSpPr txBox="1"/>
          <p:nvPr/>
        </p:nvSpPr>
        <p:spPr>
          <a:xfrm>
            <a:off x="503886" y="5231098"/>
            <a:ext cx="558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7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Re</a:t>
            </a:r>
            <a:r>
              <a:rPr lang="es-MX" sz="7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cycle</a:t>
            </a:r>
            <a:endParaRPr lang="es-CR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pic>
        <p:nvPicPr>
          <p:cNvPr id="8" name="Imagen 7" descr="Forma, Polígono&#10;&#10;Descripción generada automáticamente">
            <a:extLst>
              <a:ext uri="{FF2B5EF4-FFF2-40B4-BE49-F238E27FC236}">
                <a16:creationId xmlns:a16="http://schemas.microsoft.com/office/drawing/2014/main" id="{47694E51-74CF-43B4-84E6-41BF8A54C63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000" y="477211"/>
            <a:ext cx="8460734" cy="6355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738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096A8A03-6B79-42C0-A767-7A5C8D9A2814}"/>
              </a:ext>
            </a:extLst>
          </p:cNvPr>
          <p:cNvSpPr/>
          <p:nvPr/>
        </p:nvSpPr>
        <p:spPr>
          <a:xfrm>
            <a:off x="336000" y="369000"/>
            <a:ext cx="11520000" cy="6120000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AAC65FA-9627-49B1-B771-6A83ED240FB7}"/>
              </a:ext>
            </a:extLst>
          </p:cNvPr>
          <p:cNvSpPr txBox="1"/>
          <p:nvPr/>
        </p:nvSpPr>
        <p:spPr>
          <a:xfrm>
            <a:off x="579314" y="539668"/>
            <a:ext cx="6056686" cy="203412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8800" dirty="0">
                <a:latin typeface="Amasis MT Pro Black" panose="02040A04050005020304" pitchFamily="18" charset="0"/>
              </a:rPr>
              <a:t>s</a:t>
            </a:r>
            <a:endParaRPr lang="es-CR" sz="8800" dirty="0">
              <a:latin typeface="Amasis MT Pro Black" panose="02040A04050005020304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5BF3F83-0887-449D-925E-6299CB69FD63}"/>
              </a:ext>
            </a:extLst>
          </p:cNvPr>
          <p:cNvSpPr txBox="1"/>
          <p:nvPr/>
        </p:nvSpPr>
        <p:spPr>
          <a:xfrm>
            <a:off x="854026" y="2636901"/>
            <a:ext cx="558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more </a:t>
            </a:r>
            <a:r>
              <a:rPr lang="es-MX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than</a:t>
            </a:r>
            <a:r>
              <a:rPr lang="es-MX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s-MX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one</a:t>
            </a:r>
            <a:br>
              <a:rPr lang="es-MX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s-MX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(plural)</a:t>
            </a:r>
            <a:endParaRPr lang="es-CR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7B5BEB8-E975-45EB-88C8-2E3EA3FB721F}"/>
              </a:ext>
            </a:extLst>
          </p:cNvPr>
          <p:cNvSpPr txBox="1"/>
          <p:nvPr/>
        </p:nvSpPr>
        <p:spPr>
          <a:xfrm>
            <a:off x="503886" y="5231098"/>
            <a:ext cx="558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7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tree</a:t>
            </a:r>
            <a:r>
              <a:rPr lang="es-MX" sz="7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s</a:t>
            </a:r>
            <a:endParaRPr lang="es-CR" sz="7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pic>
        <p:nvPicPr>
          <p:cNvPr id="8" name="Imagen 7" descr="Un dibujo animado&#10;&#10;Descripción generada automáticamente con confianza baja">
            <a:extLst>
              <a:ext uri="{FF2B5EF4-FFF2-40B4-BE49-F238E27FC236}">
                <a16:creationId xmlns:a16="http://schemas.microsoft.com/office/drawing/2014/main" id="{43D2D7CA-1BF0-42AC-8ABC-CCF578DD64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7201" y="1920276"/>
            <a:ext cx="2468800" cy="4398056"/>
          </a:xfrm>
          <a:prstGeom prst="rect">
            <a:avLst/>
          </a:prstGeom>
        </p:spPr>
      </p:pic>
      <p:pic>
        <p:nvPicPr>
          <p:cNvPr id="9" name="Imagen 8" descr="Un dibujo animado&#10;&#10;Descripción generada automáticamente con confianza baja">
            <a:extLst>
              <a:ext uri="{FF2B5EF4-FFF2-40B4-BE49-F238E27FC236}">
                <a16:creationId xmlns:a16="http://schemas.microsoft.com/office/drawing/2014/main" id="{5DB21ED7-C853-4FA0-B865-EFA60DCCB7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2973" y="1920276"/>
            <a:ext cx="2468800" cy="4398056"/>
          </a:xfrm>
          <a:prstGeom prst="rect">
            <a:avLst/>
          </a:prstGeom>
        </p:spPr>
      </p:pic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61F6198A-3E90-47C9-81AA-C98D32FFB26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187" y="4424445"/>
            <a:ext cx="2292600" cy="189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718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096A8A03-6B79-42C0-A767-7A5C8D9A2814}"/>
              </a:ext>
            </a:extLst>
          </p:cNvPr>
          <p:cNvSpPr/>
          <p:nvPr/>
        </p:nvSpPr>
        <p:spPr>
          <a:xfrm>
            <a:off x="336000" y="369000"/>
            <a:ext cx="11520000" cy="6120000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AAC65FA-9627-49B1-B771-6A83ED240FB7}"/>
              </a:ext>
            </a:extLst>
          </p:cNvPr>
          <p:cNvSpPr txBox="1"/>
          <p:nvPr/>
        </p:nvSpPr>
        <p:spPr>
          <a:xfrm>
            <a:off x="579314" y="539668"/>
            <a:ext cx="6056686" cy="203412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8800" dirty="0">
                <a:latin typeface="Amasis MT Pro Black" panose="02040A04050005020304" pitchFamily="18" charset="0"/>
              </a:rPr>
              <a:t>s</a:t>
            </a:r>
            <a:endParaRPr lang="es-CR" sz="8800" dirty="0">
              <a:latin typeface="Amasis MT Pro Black" panose="02040A04050005020304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5BF3F83-0887-449D-925E-6299CB69FD63}"/>
              </a:ext>
            </a:extLst>
          </p:cNvPr>
          <p:cNvSpPr txBox="1"/>
          <p:nvPr/>
        </p:nvSpPr>
        <p:spPr>
          <a:xfrm>
            <a:off x="854026" y="2636901"/>
            <a:ext cx="558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3rd </a:t>
            </a:r>
            <a:r>
              <a:rPr lang="es-MX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Person</a:t>
            </a:r>
            <a:r>
              <a:rPr lang="es-MX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Singular</a:t>
            </a:r>
            <a:endParaRPr lang="es-C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7B5BEB8-E975-45EB-88C8-2E3EA3FB721F}"/>
              </a:ext>
            </a:extLst>
          </p:cNvPr>
          <p:cNvSpPr txBox="1"/>
          <p:nvPr/>
        </p:nvSpPr>
        <p:spPr>
          <a:xfrm>
            <a:off x="503886" y="5231098"/>
            <a:ext cx="10812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7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Recycle</a:t>
            </a:r>
            <a:r>
              <a:rPr lang="es-MX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 </a:t>
            </a:r>
            <a:r>
              <a:rPr lang="es-MX" sz="7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protect</a:t>
            </a:r>
            <a:r>
              <a:rPr lang="es-MX" sz="7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s</a:t>
            </a:r>
            <a:r>
              <a:rPr lang="es-MX" sz="7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 </a:t>
            </a:r>
            <a:r>
              <a:rPr lang="es-MX" sz="7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trees</a:t>
            </a:r>
            <a:endParaRPr lang="es-CR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sis MT Pro Black" panose="02040A04050005020304" pitchFamily="18" charset="0"/>
            </a:endParaRPr>
          </a:p>
        </p:txBody>
      </p:sp>
      <p:pic>
        <p:nvPicPr>
          <p:cNvPr id="11" name="Imagen 10" descr="Un dibujo de una cara con ojos y boca&#10;&#10;Descripción generada automáticamente con confianza baja">
            <a:extLst>
              <a:ext uri="{FF2B5EF4-FFF2-40B4-BE49-F238E27FC236}">
                <a16:creationId xmlns:a16="http://schemas.microsoft.com/office/drawing/2014/main" id="{3DC53FE7-24F4-422D-B9D1-727D3FF92F0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550" y="909000"/>
            <a:ext cx="4884900" cy="4569066"/>
          </a:xfrm>
          <a:prstGeom prst="rect">
            <a:avLst/>
          </a:prstGeom>
        </p:spPr>
      </p:pic>
      <p:pic>
        <p:nvPicPr>
          <p:cNvPr id="9" name="Imagen 8" descr="Un dibujo de un personaje animado&#10;&#10;Descripción generada automáticamente con confianza baja">
            <a:extLst>
              <a:ext uri="{FF2B5EF4-FFF2-40B4-BE49-F238E27FC236}">
                <a16:creationId xmlns:a16="http://schemas.microsoft.com/office/drawing/2014/main" id="{58D89333-27F6-4794-8BAE-6F4AF7CD010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6622" y="2033664"/>
            <a:ext cx="2078755" cy="2202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9971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34</Words>
  <Application>Microsoft Office PowerPoint</Application>
  <PresentationFormat>Panorámica</PresentationFormat>
  <Paragraphs>18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Ligia Maria Del Quesada Gomez</dc:creator>
  <cp:lastModifiedBy>Sandra Maria Araya Acuna</cp:lastModifiedBy>
  <cp:revision>12</cp:revision>
  <dcterms:created xsi:type="dcterms:W3CDTF">2022-01-19T20:46:35Z</dcterms:created>
  <dcterms:modified xsi:type="dcterms:W3CDTF">2022-07-22T20:39:57Z</dcterms:modified>
</cp:coreProperties>
</file>